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10637" y="2167008"/>
            <a:ext cx="9571945" cy="4825282"/>
          </a:xfrm>
          <a:custGeom>
            <a:avLst/>
            <a:gdLst/>
            <a:ahLst/>
            <a:cxnLst/>
            <a:rect r="r" b="b" t="t" l="l"/>
            <a:pathLst>
              <a:path h="4825282" w="9571945">
                <a:moveTo>
                  <a:pt x="0" y="0"/>
                </a:moveTo>
                <a:lnTo>
                  <a:pt x="9571945" y="0"/>
                </a:lnTo>
                <a:lnTo>
                  <a:pt x="9571945" y="4825282"/>
                </a:lnTo>
                <a:lnTo>
                  <a:pt x="0" y="4825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685213" y="271306"/>
            <a:ext cx="11602787" cy="10015694"/>
          </a:xfrm>
          <a:custGeom>
            <a:avLst/>
            <a:gdLst/>
            <a:ahLst/>
            <a:cxnLst/>
            <a:rect r="r" b="b" t="t" l="l"/>
            <a:pathLst>
              <a:path h="10015694" w="11602787">
                <a:moveTo>
                  <a:pt x="0" y="0"/>
                </a:moveTo>
                <a:lnTo>
                  <a:pt x="11602787" y="0"/>
                </a:lnTo>
                <a:lnTo>
                  <a:pt x="11602787" y="10015694"/>
                </a:lnTo>
                <a:lnTo>
                  <a:pt x="0" y="100156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171" b="-16044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93399">
            <a:off x="9889382" y="210207"/>
            <a:ext cx="9866585" cy="9866585"/>
          </a:xfrm>
          <a:custGeom>
            <a:avLst/>
            <a:gdLst/>
            <a:ahLst/>
            <a:cxnLst/>
            <a:rect r="r" b="b" t="t" l="l"/>
            <a:pathLst>
              <a:path h="9866585" w="9866585">
                <a:moveTo>
                  <a:pt x="0" y="0"/>
                </a:moveTo>
                <a:lnTo>
                  <a:pt x="9866585" y="0"/>
                </a:lnTo>
                <a:lnTo>
                  <a:pt x="9866585" y="9866586"/>
                </a:lnTo>
                <a:lnTo>
                  <a:pt x="0" y="98665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0800000">
            <a:off x="10963127" y="0"/>
            <a:ext cx="7324873" cy="7324873"/>
          </a:xfrm>
          <a:custGeom>
            <a:avLst/>
            <a:gdLst/>
            <a:ahLst/>
            <a:cxnLst/>
            <a:rect r="r" b="b" t="t" l="l"/>
            <a:pathLst>
              <a:path h="7324873" w="7324873">
                <a:moveTo>
                  <a:pt x="0" y="0"/>
                </a:moveTo>
                <a:lnTo>
                  <a:pt x="7324873" y="0"/>
                </a:lnTo>
                <a:lnTo>
                  <a:pt x="7324873" y="7324873"/>
                </a:lnTo>
                <a:lnTo>
                  <a:pt x="0" y="73248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1108" y="8505232"/>
            <a:ext cx="2987733" cy="1506137"/>
          </a:xfrm>
          <a:custGeom>
            <a:avLst/>
            <a:gdLst/>
            <a:ahLst/>
            <a:cxnLst/>
            <a:rect r="r" b="b" t="t" l="l"/>
            <a:pathLst>
              <a:path h="1506137" w="2987733">
                <a:moveTo>
                  <a:pt x="0" y="0"/>
                </a:moveTo>
                <a:lnTo>
                  <a:pt x="2987733" y="0"/>
                </a:lnTo>
                <a:lnTo>
                  <a:pt x="2987733" y="1506136"/>
                </a:lnTo>
                <a:lnTo>
                  <a:pt x="0" y="1506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561108" y="8286750"/>
            <a:ext cx="17165784" cy="0"/>
          </a:xfrm>
          <a:prstGeom prst="line">
            <a:avLst/>
          </a:prstGeom>
          <a:ln cap="flat" w="38100">
            <a:solidFill>
              <a:srgbClr val="AC8EC1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DAGMEtOtjYQ</dc:identifier>
  <dcterms:modified xsi:type="dcterms:W3CDTF">2011-08-01T06:04:30Z</dcterms:modified>
  <cp:revision>1</cp:revision>
  <dc:title>EKOSS25 PPT Template 1</dc:title>
</cp:coreProperties>
</file>