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4"/>
  </p:notesMasterIdLst>
  <p:sldIdLst>
    <p:sldId id="309" r:id="rId2"/>
    <p:sldId id="353" r:id="rId3"/>
    <p:sldId id="338" r:id="rId4"/>
    <p:sldId id="341" r:id="rId5"/>
    <p:sldId id="273" r:id="rId6"/>
    <p:sldId id="354" r:id="rId7"/>
    <p:sldId id="355" r:id="rId8"/>
    <p:sldId id="279" r:id="rId9"/>
    <p:sldId id="284" r:id="rId10"/>
    <p:sldId id="356" r:id="rId11"/>
    <p:sldId id="275" r:id="rId12"/>
    <p:sldId id="357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B48AF-B6F2-44CE-A93E-AD0B0B66DDB9}" v="1" dt="2026-07-09T16:00:01.916"/>
    <p1510:client id="{CE5DBDEC-8F17-49D6-8739-5ACA5E1D4065}" v="24" dt="2026-07-09T15:54:24.3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4"/>
    <p:restoredTop sz="90678" autoAdjust="0"/>
  </p:normalViewPr>
  <p:slideViewPr>
    <p:cSldViewPr snapToGrid="0" snapToObjects="1">
      <p:cViewPr varScale="1">
        <p:scale>
          <a:sx n="132" d="100"/>
          <a:sy n="132" d="100"/>
        </p:scale>
        <p:origin x="294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Wylie-Toal" userId="075df9c8-43e1-47d5-bddd-4d4ca9ac93dc" providerId="ADAL" clId="{9D550B7A-5B08-41D1-99C5-223906A540AF}"/>
    <pc:docChg chg="undo custSel addSld delSld modSld sldOrd delMainMaster">
      <pc:chgData name="Brendan Wylie-Toal" userId="075df9c8-43e1-47d5-bddd-4d4ca9ac93dc" providerId="ADAL" clId="{9D550B7A-5B08-41D1-99C5-223906A540AF}" dt="2026-07-09T18:29:50.476" v="1929" actId="47"/>
      <pc:docMkLst>
        <pc:docMk/>
      </pc:docMkLst>
      <pc:sldChg chg="modSp add del mod">
        <pc:chgData name="Brendan Wylie-Toal" userId="075df9c8-43e1-47d5-bddd-4d4ca9ac93dc" providerId="ADAL" clId="{9D550B7A-5B08-41D1-99C5-223906A540AF}" dt="2026-07-09T15:44:40.665" v="991" actId="2696"/>
        <pc:sldMkLst>
          <pc:docMk/>
          <pc:sldMk cId="2808926626" sldId="273"/>
        </pc:sldMkLst>
        <pc:spChg chg="mod">
          <ac:chgData name="Brendan Wylie-Toal" userId="075df9c8-43e1-47d5-bddd-4d4ca9ac93dc" providerId="ADAL" clId="{9D550B7A-5B08-41D1-99C5-223906A540AF}" dt="2026-07-09T15:43:25.404" v="985" actId="20577"/>
          <ac:spMkLst>
            <pc:docMk/>
            <pc:sldMk cId="2808926626" sldId="273"/>
            <ac:spMk id="2" creationId="{00000000-0000-0000-0000-000000000000}"/>
          </ac:spMkLst>
        </pc:spChg>
      </pc:sldChg>
      <pc:sldChg chg="del">
        <pc:chgData name="Brendan Wylie-Toal" userId="075df9c8-43e1-47d5-bddd-4d4ca9ac93dc" providerId="ADAL" clId="{9D550B7A-5B08-41D1-99C5-223906A540AF}" dt="2026-07-09T15:45:31.641" v="1013" actId="47"/>
        <pc:sldMkLst>
          <pc:docMk/>
          <pc:sldMk cId="3338290608" sldId="274"/>
        </pc:sldMkLst>
      </pc:sldChg>
      <pc:sldChg chg="modSp mod">
        <pc:chgData name="Brendan Wylie-Toal" userId="075df9c8-43e1-47d5-bddd-4d4ca9ac93dc" providerId="ADAL" clId="{9D550B7A-5B08-41D1-99C5-223906A540AF}" dt="2026-07-09T15:53:57.361" v="1660" actId="27957"/>
        <pc:sldMkLst>
          <pc:docMk/>
          <pc:sldMk cId="3884048453" sldId="275"/>
        </pc:sldMkLst>
        <pc:spChg chg="mod">
          <ac:chgData name="Brendan Wylie-Toal" userId="075df9c8-43e1-47d5-bddd-4d4ca9ac93dc" providerId="ADAL" clId="{9D550B7A-5B08-41D1-99C5-223906A540AF}" dt="2026-07-09T15:50:39.881" v="1349" actId="20577"/>
          <ac:spMkLst>
            <pc:docMk/>
            <pc:sldMk cId="3884048453" sldId="275"/>
            <ac:spMk id="2" creationId="{00000000-0000-0000-0000-000000000000}"/>
          </ac:spMkLst>
        </pc:spChg>
        <pc:graphicFrameChg chg="add mod modGraphic">
          <ac:chgData name="Brendan Wylie-Toal" userId="075df9c8-43e1-47d5-bddd-4d4ca9ac93dc" providerId="ADAL" clId="{9D550B7A-5B08-41D1-99C5-223906A540AF}" dt="2026-07-09T15:53:57.361" v="1660" actId="27957"/>
          <ac:graphicFrameMkLst>
            <pc:docMk/>
            <pc:sldMk cId="3884048453" sldId="275"/>
            <ac:graphicFrameMk id="5" creationId="{F92C8335-2375-4B18-9EF0-470F4E509CAF}"/>
          </ac:graphicFrameMkLst>
        </pc:graphicFrameChg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1139689910" sldId="278"/>
        </pc:sldMkLst>
      </pc:sldChg>
      <pc:sldChg chg="addSp delSp modSp mod modClrScheme chgLayout">
        <pc:chgData name="Brendan Wylie-Toal" userId="075df9c8-43e1-47d5-bddd-4d4ca9ac93dc" providerId="ADAL" clId="{9D550B7A-5B08-41D1-99C5-223906A540AF}" dt="2026-07-09T15:47:49.723" v="1106" actId="20577"/>
        <pc:sldMkLst>
          <pc:docMk/>
          <pc:sldMk cId="883799634" sldId="279"/>
        </pc:sldMkLst>
        <pc:spChg chg="del mod">
          <ac:chgData name="Brendan Wylie-Toal" userId="075df9c8-43e1-47d5-bddd-4d4ca9ac93dc" providerId="ADAL" clId="{9D550B7A-5B08-41D1-99C5-223906A540AF}" dt="2026-07-09T15:47:10.314" v="1082" actId="478"/>
          <ac:spMkLst>
            <pc:docMk/>
            <pc:sldMk cId="883799634" sldId="279"/>
            <ac:spMk id="2" creationId="{00000000-0000-0000-0000-000000000000}"/>
          </ac:spMkLst>
        </pc:spChg>
        <pc:spChg chg="add mod ord">
          <ac:chgData name="Brendan Wylie-Toal" userId="075df9c8-43e1-47d5-bddd-4d4ca9ac93dc" providerId="ADAL" clId="{9D550B7A-5B08-41D1-99C5-223906A540AF}" dt="2026-07-09T15:47:49.723" v="1106" actId="20577"/>
          <ac:spMkLst>
            <pc:docMk/>
            <pc:sldMk cId="883799634" sldId="279"/>
            <ac:spMk id="3" creationId="{F24D42A3-F4A6-D42A-3410-AC9D6281F0CB}"/>
          </ac:spMkLst>
        </pc:spChg>
        <pc:graphicFrameChg chg="mod ord modGraphic">
          <ac:chgData name="Brendan Wylie-Toal" userId="075df9c8-43e1-47d5-bddd-4d4ca9ac93dc" providerId="ADAL" clId="{9D550B7A-5B08-41D1-99C5-223906A540AF}" dt="2026-07-09T15:47:42.890" v="1086" actId="1076"/>
          <ac:graphicFrameMkLst>
            <pc:docMk/>
            <pc:sldMk cId="883799634" sldId="279"/>
            <ac:graphicFrameMk id="5" creationId="{139FAF35-AF92-4B40-8EF1-3BC80774E7A6}"/>
          </ac:graphicFrameMkLst>
        </pc:graphicFrameChg>
      </pc:sldChg>
      <pc:sldChg chg="addSp delSp modSp mod">
        <pc:chgData name="Brendan Wylie-Toal" userId="075df9c8-43e1-47d5-bddd-4d4ca9ac93dc" providerId="ADAL" clId="{9D550B7A-5B08-41D1-99C5-223906A540AF}" dt="2026-07-09T15:48:51.601" v="1128" actId="1037"/>
        <pc:sldMkLst>
          <pc:docMk/>
          <pc:sldMk cId="2453449765" sldId="284"/>
        </pc:sldMkLst>
        <pc:picChg chg="add mod">
          <ac:chgData name="Brendan Wylie-Toal" userId="075df9c8-43e1-47d5-bddd-4d4ca9ac93dc" providerId="ADAL" clId="{9D550B7A-5B08-41D1-99C5-223906A540AF}" dt="2026-07-09T15:48:51.601" v="1128" actId="1037"/>
          <ac:picMkLst>
            <pc:docMk/>
            <pc:sldMk cId="2453449765" sldId="284"/>
            <ac:picMk id="3" creationId="{68F759F9-E3BF-5B6E-CAF8-07A9B8644291}"/>
          </ac:picMkLst>
        </pc:picChg>
        <pc:picChg chg="del">
          <ac:chgData name="Brendan Wylie-Toal" userId="075df9c8-43e1-47d5-bddd-4d4ca9ac93dc" providerId="ADAL" clId="{9D550B7A-5B08-41D1-99C5-223906A540AF}" dt="2026-07-09T15:48:38.387" v="1107" actId="478"/>
          <ac:picMkLst>
            <pc:docMk/>
            <pc:sldMk cId="2453449765" sldId="284"/>
            <ac:picMk id="1032" creationId="{0011A70C-3606-3A03-6C47-C03E0CDDD72E}"/>
          </ac:picMkLst>
        </pc:picChg>
      </pc:sldChg>
      <pc:sldChg chg="add del ord">
        <pc:chgData name="Brendan Wylie-Toal" userId="075df9c8-43e1-47d5-bddd-4d4ca9ac93dc" providerId="ADAL" clId="{9D550B7A-5B08-41D1-99C5-223906A540AF}" dt="2026-07-09T18:29:49.929" v="1928" actId="47"/>
        <pc:sldMkLst>
          <pc:docMk/>
          <pc:sldMk cId="2937813540" sldId="297"/>
        </pc:sldMkLst>
      </pc:sldChg>
      <pc:sldChg chg="modSp mod ord">
        <pc:chgData name="Brendan Wylie-Toal" userId="075df9c8-43e1-47d5-bddd-4d4ca9ac93dc" providerId="ADAL" clId="{9D550B7A-5B08-41D1-99C5-223906A540AF}" dt="2026-07-09T15:54:56.708" v="1671" actId="1076"/>
        <pc:sldMkLst>
          <pc:docMk/>
          <pc:sldMk cId="2437586480" sldId="309"/>
        </pc:sldMkLst>
        <pc:spChg chg="mod">
          <ac:chgData name="Brendan Wylie-Toal" userId="075df9c8-43e1-47d5-bddd-4d4ca9ac93dc" providerId="ADAL" clId="{9D550B7A-5B08-41D1-99C5-223906A540AF}" dt="2026-07-09T15:54:20.901" v="1662" actId="21"/>
          <ac:spMkLst>
            <pc:docMk/>
            <pc:sldMk cId="2437586480" sldId="309"/>
            <ac:spMk id="2" creationId="{00000000-0000-0000-0000-000000000000}"/>
          </ac:spMkLst>
        </pc:spChg>
        <pc:spChg chg="mod">
          <ac:chgData name="Brendan Wylie-Toal" userId="075df9c8-43e1-47d5-bddd-4d4ca9ac93dc" providerId="ADAL" clId="{9D550B7A-5B08-41D1-99C5-223906A540AF}" dt="2026-07-09T15:54:56.708" v="1671" actId="1076"/>
          <ac:spMkLst>
            <pc:docMk/>
            <pc:sldMk cId="2437586480" sldId="309"/>
            <ac:spMk id="3" creationId="{00000000-0000-0000-0000-000000000000}"/>
          </ac:spMkLst>
        </pc:spChg>
      </pc:sldChg>
      <pc:sldChg chg="del">
        <pc:chgData name="Brendan Wylie-Toal" userId="075df9c8-43e1-47d5-bddd-4d4ca9ac93dc" providerId="ADAL" clId="{9D550B7A-5B08-41D1-99C5-223906A540AF}" dt="2026-07-09T15:29:27.233" v="0" actId="47"/>
        <pc:sldMkLst>
          <pc:docMk/>
          <pc:sldMk cId="2317820348" sldId="310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3215375070" sldId="312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2106803309" sldId="313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2422572973" sldId="314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61522602" sldId="315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1416796764" sldId="316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1059557215" sldId="317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2262050677" sldId="318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992240249" sldId="319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2820284365" sldId="320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3115215137" sldId="321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752416661" sldId="328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2354994620" sldId="331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2198247810" sldId="332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3270720000" sldId="333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3480924875" sldId="334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2060894309" sldId="335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3239864774" sldId="336"/>
        </pc:sldMkLst>
      </pc:sldChg>
      <pc:sldChg chg="del">
        <pc:chgData name="Brendan Wylie-Toal" userId="075df9c8-43e1-47d5-bddd-4d4ca9ac93dc" providerId="ADAL" clId="{9D550B7A-5B08-41D1-99C5-223906A540AF}" dt="2026-07-09T15:41:49.909" v="897" actId="47"/>
        <pc:sldMkLst>
          <pc:docMk/>
          <pc:sldMk cId="2498535066" sldId="339"/>
        </pc:sldMkLst>
      </pc:sldChg>
      <pc:sldChg chg="delSp modSp add del mod setBg delDesignElem">
        <pc:chgData name="Brendan Wylie-Toal" userId="075df9c8-43e1-47d5-bddd-4d4ca9ac93dc" providerId="ADAL" clId="{9D550B7A-5B08-41D1-99C5-223906A540AF}" dt="2026-07-09T16:00:12.414" v="1926" actId="1076"/>
        <pc:sldMkLst>
          <pc:docMk/>
          <pc:sldMk cId="4046191942" sldId="341"/>
        </pc:sldMkLst>
        <pc:spChg chg="del">
          <ac:chgData name="Brendan Wylie-Toal" userId="075df9c8-43e1-47d5-bddd-4d4ca9ac93dc" providerId="ADAL" clId="{9D550B7A-5B08-41D1-99C5-223906A540AF}" dt="2026-07-09T16:00:01.916" v="1924"/>
          <ac:spMkLst>
            <pc:docMk/>
            <pc:sldMk cId="4046191942" sldId="341"/>
            <ac:spMk id="8" creationId="{D4771268-CB57-404A-9271-370EB28F6090}"/>
          </ac:spMkLst>
        </pc:spChg>
        <pc:picChg chg="mod">
          <ac:chgData name="Brendan Wylie-Toal" userId="075df9c8-43e1-47d5-bddd-4d4ca9ac93dc" providerId="ADAL" clId="{9D550B7A-5B08-41D1-99C5-223906A540AF}" dt="2026-07-09T16:00:12.414" v="1926" actId="1076"/>
          <ac:picMkLst>
            <pc:docMk/>
            <pc:sldMk cId="4046191942" sldId="341"/>
            <ac:picMk id="3" creationId="{00000000-0000-0000-0000-000000000000}"/>
          </ac:picMkLst>
        </pc:picChg>
      </pc:sldChg>
      <pc:sldChg chg="del">
        <pc:chgData name="Brendan Wylie-Toal" userId="075df9c8-43e1-47d5-bddd-4d4ca9ac93dc" providerId="ADAL" clId="{9D550B7A-5B08-41D1-99C5-223906A540AF}" dt="2026-07-09T15:41:52.046" v="899" actId="47"/>
        <pc:sldMkLst>
          <pc:docMk/>
          <pc:sldMk cId="4046191942" sldId="342"/>
        </pc:sldMkLst>
      </pc:sldChg>
      <pc:sldChg chg="add del ord">
        <pc:chgData name="Brendan Wylie-Toal" userId="075df9c8-43e1-47d5-bddd-4d4ca9ac93dc" providerId="ADAL" clId="{9D550B7A-5B08-41D1-99C5-223906A540AF}" dt="2026-07-09T18:29:47.437" v="1927" actId="47"/>
        <pc:sldMkLst>
          <pc:docMk/>
          <pc:sldMk cId="2574165531" sldId="345"/>
        </pc:sldMkLst>
      </pc:sldChg>
      <pc:sldChg chg="del">
        <pc:chgData name="Brendan Wylie-Toal" userId="075df9c8-43e1-47d5-bddd-4d4ca9ac93dc" providerId="ADAL" clId="{9D550B7A-5B08-41D1-99C5-223906A540AF}" dt="2026-07-09T15:43:37.214" v="986" actId="47"/>
        <pc:sldMkLst>
          <pc:docMk/>
          <pc:sldMk cId="3110256600" sldId="346"/>
        </pc:sldMkLst>
      </pc:sldChg>
      <pc:sldChg chg="del">
        <pc:chgData name="Brendan Wylie-Toal" userId="075df9c8-43e1-47d5-bddd-4d4ca9ac93dc" providerId="ADAL" clId="{9D550B7A-5B08-41D1-99C5-223906A540AF}" dt="2026-07-09T15:43:39.378" v="987" actId="47"/>
        <pc:sldMkLst>
          <pc:docMk/>
          <pc:sldMk cId="4288755665" sldId="347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3326684690" sldId="348"/>
        </pc:sldMkLst>
      </pc:sldChg>
      <pc:sldChg chg="del">
        <pc:chgData name="Brendan Wylie-Toal" userId="075df9c8-43e1-47d5-bddd-4d4ca9ac93dc" providerId="ADAL" clId="{9D550B7A-5B08-41D1-99C5-223906A540AF}" dt="2026-07-09T18:29:47.437" v="1927" actId="47"/>
        <pc:sldMkLst>
          <pc:docMk/>
          <pc:sldMk cId="2536149941" sldId="349"/>
        </pc:sldMkLst>
      </pc:sldChg>
      <pc:sldChg chg="del">
        <pc:chgData name="Brendan Wylie-Toal" userId="075df9c8-43e1-47d5-bddd-4d4ca9ac93dc" providerId="ADAL" clId="{9D550B7A-5B08-41D1-99C5-223906A540AF}" dt="2026-07-09T15:42:17.009" v="912" actId="47"/>
        <pc:sldMkLst>
          <pc:docMk/>
          <pc:sldMk cId="3553329765" sldId="351"/>
        </pc:sldMkLst>
      </pc:sldChg>
      <pc:sldChg chg="add del ord">
        <pc:chgData name="Brendan Wylie-Toal" userId="075df9c8-43e1-47d5-bddd-4d4ca9ac93dc" providerId="ADAL" clId="{9D550B7A-5B08-41D1-99C5-223906A540AF}" dt="2026-07-09T18:29:50.476" v="1929" actId="47"/>
        <pc:sldMkLst>
          <pc:docMk/>
          <pc:sldMk cId="693151930" sldId="352"/>
        </pc:sldMkLst>
      </pc:sldChg>
      <pc:sldChg chg="addSp delSp add del setBg delDesignElem">
        <pc:chgData name="Brendan Wylie-Toal" userId="075df9c8-43e1-47d5-bddd-4d4ca9ac93dc" providerId="ADAL" clId="{9D550B7A-5B08-41D1-99C5-223906A540AF}" dt="2026-07-09T15:42:38.252" v="915"/>
        <pc:sldMkLst>
          <pc:docMk/>
          <pc:sldMk cId="1380718771" sldId="353"/>
        </pc:sldMkLst>
        <pc:spChg chg="add del">
          <ac:chgData name="Brendan Wylie-Toal" userId="075df9c8-43e1-47d5-bddd-4d4ca9ac93dc" providerId="ADAL" clId="{9D550B7A-5B08-41D1-99C5-223906A540AF}" dt="2026-07-09T15:42:38.252" v="915"/>
          <ac:spMkLst>
            <pc:docMk/>
            <pc:sldMk cId="1380718771" sldId="353"/>
            <ac:spMk id="8" creationId="{7F039F5C-F635-866B-CEA5-56FFDE63783E}"/>
          </ac:spMkLst>
        </pc:spChg>
        <pc:spChg chg="add del">
          <ac:chgData name="Brendan Wylie-Toal" userId="075df9c8-43e1-47d5-bddd-4d4ca9ac93dc" providerId="ADAL" clId="{9D550B7A-5B08-41D1-99C5-223906A540AF}" dt="2026-07-09T15:42:38.252" v="915"/>
          <ac:spMkLst>
            <pc:docMk/>
            <pc:sldMk cId="1380718771" sldId="353"/>
            <ac:spMk id="10" creationId="{9C523CCC-102A-6AEB-60B5-DBCB72664DD4}"/>
          </ac:spMkLst>
        </pc:spChg>
      </pc:sldChg>
      <pc:sldChg chg="modSp add mod ord">
        <pc:chgData name="Brendan Wylie-Toal" userId="075df9c8-43e1-47d5-bddd-4d4ca9ac93dc" providerId="ADAL" clId="{9D550B7A-5B08-41D1-99C5-223906A540AF}" dt="2026-07-09T15:56:56.547" v="1922" actId="113"/>
        <pc:sldMkLst>
          <pc:docMk/>
          <pc:sldMk cId="2044833785" sldId="353"/>
        </pc:sldMkLst>
        <pc:spChg chg="mod">
          <ac:chgData name="Brendan Wylie-Toal" userId="075df9c8-43e1-47d5-bddd-4d4ca9ac93dc" providerId="ADAL" clId="{9D550B7A-5B08-41D1-99C5-223906A540AF}" dt="2026-07-09T15:43:19.630" v="983" actId="14100"/>
          <ac:spMkLst>
            <pc:docMk/>
            <pc:sldMk cId="2044833785" sldId="353"/>
            <ac:spMk id="2" creationId="{B4678AF7-86CA-7CC3-771B-3DC256EE4C00}"/>
          </ac:spMkLst>
        </pc:spChg>
        <pc:spChg chg="mod">
          <ac:chgData name="Brendan Wylie-Toal" userId="075df9c8-43e1-47d5-bddd-4d4ca9ac93dc" providerId="ADAL" clId="{9D550B7A-5B08-41D1-99C5-223906A540AF}" dt="2026-07-09T15:56:56.547" v="1922" actId="113"/>
          <ac:spMkLst>
            <pc:docMk/>
            <pc:sldMk cId="2044833785" sldId="353"/>
            <ac:spMk id="3" creationId="{84DAD7F2-4FA4-E99B-7CA5-FD32871F241F}"/>
          </ac:spMkLst>
        </pc:spChg>
      </pc:sldChg>
      <pc:sldChg chg="modSp add mod">
        <pc:chgData name="Brendan Wylie-Toal" userId="075df9c8-43e1-47d5-bddd-4d4ca9ac93dc" providerId="ADAL" clId="{9D550B7A-5B08-41D1-99C5-223906A540AF}" dt="2026-07-09T15:45:13.270" v="1012" actId="207"/>
        <pc:sldMkLst>
          <pc:docMk/>
          <pc:sldMk cId="2767110749" sldId="354"/>
        </pc:sldMkLst>
        <pc:spChg chg="mod">
          <ac:chgData name="Brendan Wylie-Toal" userId="075df9c8-43e1-47d5-bddd-4d4ca9ac93dc" providerId="ADAL" clId="{9D550B7A-5B08-41D1-99C5-223906A540AF}" dt="2026-07-09T15:44:53.820" v="1010" actId="20577"/>
          <ac:spMkLst>
            <pc:docMk/>
            <pc:sldMk cId="2767110749" sldId="354"/>
            <ac:spMk id="2" creationId="{B0860334-63E3-3B3E-9C11-ACCC3B1159EC}"/>
          </ac:spMkLst>
        </pc:spChg>
        <pc:spChg chg="mod">
          <ac:chgData name="Brendan Wylie-Toal" userId="075df9c8-43e1-47d5-bddd-4d4ca9ac93dc" providerId="ADAL" clId="{9D550B7A-5B08-41D1-99C5-223906A540AF}" dt="2026-07-09T15:45:13.270" v="1012" actId="207"/>
          <ac:spMkLst>
            <pc:docMk/>
            <pc:sldMk cId="2767110749" sldId="354"/>
            <ac:spMk id="3" creationId="{96F60BDB-AD4D-48FE-FFA8-C2C774A95716}"/>
          </ac:spMkLst>
        </pc:spChg>
      </pc:sldChg>
      <pc:sldChg chg="new del">
        <pc:chgData name="Brendan Wylie-Toal" userId="075df9c8-43e1-47d5-bddd-4d4ca9ac93dc" providerId="ADAL" clId="{9D550B7A-5B08-41D1-99C5-223906A540AF}" dt="2026-07-09T15:44:32.413" v="989" actId="680"/>
        <pc:sldMkLst>
          <pc:docMk/>
          <pc:sldMk cId="3367338406" sldId="354"/>
        </pc:sldMkLst>
      </pc:sldChg>
      <pc:sldChg chg="modSp add mod">
        <pc:chgData name="Brendan Wylie-Toal" userId="075df9c8-43e1-47d5-bddd-4d4ca9ac93dc" providerId="ADAL" clId="{9D550B7A-5B08-41D1-99C5-223906A540AF}" dt="2026-07-09T15:47:02.187" v="1080" actId="6549"/>
        <pc:sldMkLst>
          <pc:docMk/>
          <pc:sldMk cId="1300235940" sldId="355"/>
        </pc:sldMkLst>
        <pc:spChg chg="mod">
          <ac:chgData name="Brendan Wylie-Toal" userId="075df9c8-43e1-47d5-bddd-4d4ca9ac93dc" providerId="ADAL" clId="{9D550B7A-5B08-41D1-99C5-223906A540AF}" dt="2026-07-09T15:46:57.475" v="1078" actId="20577"/>
          <ac:spMkLst>
            <pc:docMk/>
            <pc:sldMk cId="1300235940" sldId="355"/>
            <ac:spMk id="2" creationId="{496CF923-F49B-27F5-63E4-579ACAB1EAC5}"/>
          </ac:spMkLst>
        </pc:spChg>
        <pc:spChg chg="mod">
          <ac:chgData name="Brendan Wylie-Toal" userId="075df9c8-43e1-47d5-bddd-4d4ca9ac93dc" providerId="ADAL" clId="{9D550B7A-5B08-41D1-99C5-223906A540AF}" dt="2026-07-09T15:47:02.187" v="1080" actId="6549"/>
          <ac:spMkLst>
            <pc:docMk/>
            <pc:sldMk cId="1300235940" sldId="355"/>
            <ac:spMk id="3" creationId="{E7B24AEE-7031-4A49-F4D1-50FE130D3170}"/>
          </ac:spMkLst>
        </pc:spChg>
      </pc:sldChg>
      <pc:sldChg chg="modSp add mod ord">
        <pc:chgData name="Brendan Wylie-Toal" userId="075df9c8-43e1-47d5-bddd-4d4ca9ac93dc" providerId="ADAL" clId="{9D550B7A-5B08-41D1-99C5-223906A540AF}" dt="2026-07-09T15:50:19.905" v="1302" actId="20577"/>
        <pc:sldMkLst>
          <pc:docMk/>
          <pc:sldMk cId="1655110508" sldId="356"/>
        </pc:sldMkLst>
        <pc:spChg chg="mod">
          <ac:chgData name="Brendan Wylie-Toal" userId="075df9c8-43e1-47d5-bddd-4d4ca9ac93dc" providerId="ADAL" clId="{9D550B7A-5B08-41D1-99C5-223906A540AF}" dt="2026-07-09T15:49:14.930" v="1149" actId="20577"/>
          <ac:spMkLst>
            <pc:docMk/>
            <pc:sldMk cId="1655110508" sldId="356"/>
            <ac:spMk id="2" creationId="{41D4DB2E-E359-4AA5-0961-97BC7AF2CF25}"/>
          </ac:spMkLst>
        </pc:spChg>
        <pc:spChg chg="mod">
          <ac:chgData name="Brendan Wylie-Toal" userId="075df9c8-43e1-47d5-bddd-4d4ca9ac93dc" providerId="ADAL" clId="{9D550B7A-5B08-41D1-99C5-223906A540AF}" dt="2026-07-09T15:50:19.905" v="1302" actId="20577"/>
          <ac:spMkLst>
            <pc:docMk/>
            <pc:sldMk cId="1655110508" sldId="356"/>
            <ac:spMk id="3" creationId="{F8A317CA-19F3-6D34-D896-A3CA655CCE2C}"/>
          </ac:spMkLst>
        </pc:spChg>
      </pc:sldChg>
      <pc:sldChg chg="new">
        <pc:chgData name="Brendan Wylie-Toal" userId="075df9c8-43e1-47d5-bddd-4d4ca9ac93dc" providerId="ADAL" clId="{9D550B7A-5B08-41D1-99C5-223906A540AF}" dt="2026-07-09T15:54:04.569" v="1661" actId="680"/>
        <pc:sldMkLst>
          <pc:docMk/>
          <pc:sldMk cId="2991166693" sldId="357"/>
        </pc:sldMkLst>
      </pc:sldChg>
      <pc:sldMasterChg chg="del delSldLayout">
        <pc:chgData name="Brendan Wylie-Toal" userId="075df9c8-43e1-47d5-bddd-4d4ca9ac93dc" providerId="ADAL" clId="{9D550B7A-5B08-41D1-99C5-223906A540AF}" dt="2026-07-09T18:29:47.437" v="1927" actId="47"/>
        <pc:sldMasterMkLst>
          <pc:docMk/>
          <pc:sldMasterMk cId="2557711237" sldId="2147483708"/>
        </pc:sldMasterMkLst>
        <pc:sldLayoutChg chg="del">
          <pc:chgData name="Brendan Wylie-Toal" userId="075df9c8-43e1-47d5-bddd-4d4ca9ac93dc" providerId="ADAL" clId="{9D550B7A-5B08-41D1-99C5-223906A540AF}" dt="2026-07-09T18:29:47.437" v="1927" actId="47"/>
          <pc:sldLayoutMkLst>
            <pc:docMk/>
            <pc:sldMasterMk cId="2557711237" sldId="2147483708"/>
            <pc:sldLayoutMk cId="2702019936" sldId="2147483709"/>
          </pc:sldLayoutMkLst>
        </pc:sldLayoutChg>
        <pc:sldLayoutChg chg="del">
          <pc:chgData name="Brendan Wylie-Toal" userId="075df9c8-43e1-47d5-bddd-4d4ca9ac93dc" providerId="ADAL" clId="{9D550B7A-5B08-41D1-99C5-223906A540AF}" dt="2026-07-09T18:29:47.437" v="1927" actId="47"/>
          <pc:sldLayoutMkLst>
            <pc:docMk/>
            <pc:sldMasterMk cId="2557711237" sldId="2147483708"/>
            <pc:sldLayoutMk cId="2275933374" sldId="2147483710"/>
          </pc:sldLayoutMkLst>
        </pc:sldLayoutChg>
        <pc:sldLayoutChg chg="del">
          <pc:chgData name="Brendan Wylie-Toal" userId="075df9c8-43e1-47d5-bddd-4d4ca9ac93dc" providerId="ADAL" clId="{9D550B7A-5B08-41D1-99C5-223906A540AF}" dt="2026-07-09T18:29:47.437" v="1927" actId="47"/>
          <pc:sldLayoutMkLst>
            <pc:docMk/>
            <pc:sldMasterMk cId="2557711237" sldId="2147483708"/>
            <pc:sldLayoutMk cId="1798952600" sldId="2147483711"/>
          </pc:sldLayoutMkLst>
        </pc:sldLayoutChg>
        <pc:sldLayoutChg chg="del">
          <pc:chgData name="Brendan Wylie-Toal" userId="075df9c8-43e1-47d5-bddd-4d4ca9ac93dc" providerId="ADAL" clId="{9D550B7A-5B08-41D1-99C5-223906A540AF}" dt="2026-07-09T18:29:47.437" v="1927" actId="47"/>
          <pc:sldLayoutMkLst>
            <pc:docMk/>
            <pc:sldMasterMk cId="2557711237" sldId="2147483708"/>
            <pc:sldLayoutMk cId="1034301619" sldId="2147483712"/>
          </pc:sldLayoutMkLst>
        </pc:sldLayoutChg>
        <pc:sldLayoutChg chg="del">
          <pc:chgData name="Brendan Wylie-Toal" userId="075df9c8-43e1-47d5-bddd-4d4ca9ac93dc" providerId="ADAL" clId="{9D550B7A-5B08-41D1-99C5-223906A540AF}" dt="2026-07-09T18:29:47.437" v="1927" actId="47"/>
          <pc:sldLayoutMkLst>
            <pc:docMk/>
            <pc:sldMasterMk cId="2557711237" sldId="2147483708"/>
            <pc:sldLayoutMk cId="1417940929" sldId="2147483713"/>
          </pc:sldLayoutMkLst>
        </pc:sldLayoutChg>
        <pc:sldLayoutChg chg="del">
          <pc:chgData name="Brendan Wylie-Toal" userId="075df9c8-43e1-47d5-bddd-4d4ca9ac93dc" providerId="ADAL" clId="{9D550B7A-5B08-41D1-99C5-223906A540AF}" dt="2026-07-09T18:29:47.437" v="1927" actId="47"/>
          <pc:sldLayoutMkLst>
            <pc:docMk/>
            <pc:sldMasterMk cId="2557711237" sldId="2147483708"/>
            <pc:sldLayoutMk cId="656067729" sldId="2147483714"/>
          </pc:sldLayoutMkLst>
        </pc:sldLayoutChg>
        <pc:sldLayoutChg chg="del">
          <pc:chgData name="Brendan Wylie-Toal" userId="075df9c8-43e1-47d5-bddd-4d4ca9ac93dc" providerId="ADAL" clId="{9D550B7A-5B08-41D1-99C5-223906A540AF}" dt="2026-07-09T18:29:47.437" v="1927" actId="47"/>
          <pc:sldLayoutMkLst>
            <pc:docMk/>
            <pc:sldMasterMk cId="2557711237" sldId="2147483708"/>
            <pc:sldLayoutMk cId="1249128790" sldId="2147483715"/>
          </pc:sldLayoutMkLst>
        </pc:sldLayoutChg>
        <pc:sldLayoutChg chg="del">
          <pc:chgData name="Brendan Wylie-Toal" userId="075df9c8-43e1-47d5-bddd-4d4ca9ac93dc" providerId="ADAL" clId="{9D550B7A-5B08-41D1-99C5-223906A540AF}" dt="2026-07-09T18:29:47.437" v="1927" actId="47"/>
          <pc:sldLayoutMkLst>
            <pc:docMk/>
            <pc:sldMasterMk cId="2557711237" sldId="2147483708"/>
            <pc:sldLayoutMk cId="2730116199" sldId="2147483716"/>
          </pc:sldLayoutMkLst>
        </pc:sldLayoutChg>
        <pc:sldLayoutChg chg="del">
          <pc:chgData name="Brendan Wylie-Toal" userId="075df9c8-43e1-47d5-bddd-4d4ca9ac93dc" providerId="ADAL" clId="{9D550B7A-5B08-41D1-99C5-223906A540AF}" dt="2026-07-09T18:29:47.437" v="1927" actId="47"/>
          <pc:sldLayoutMkLst>
            <pc:docMk/>
            <pc:sldMasterMk cId="2557711237" sldId="2147483708"/>
            <pc:sldLayoutMk cId="506574558" sldId="2147483717"/>
          </pc:sldLayoutMkLst>
        </pc:sldLayoutChg>
        <pc:sldLayoutChg chg="del">
          <pc:chgData name="Brendan Wylie-Toal" userId="075df9c8-43e1-47d5-bddd-4d4ca9ac93dc" providerId="ADAL" clId="{9D550B7A-5B08-41D1-99C5-223906A540AF}" dt="2026-07-09T18:29:47.437" v="1927" actId="47"/>
          <pc:sldLayoutMkLst>
            <pc:docMk/>
            <pc:sldMasterMk cId="2557711237" sldId="2147483708"/>
            <pc:sldLayoutMk cId="2949498235" sldId="2147483718"/>
          </pc:sldLayoutMkLst>
        </pc:sldLayoutChg>
        <pc:sldLayoutChg chg="del">
          <pc:chgData name="Brendan Wylie-Toal" userId="075df9c8-43e1-47d5-bddd-4d4ca9ac93dc" providerId="ADAL" clId="{9D550B7A-5B08-41D1-99C5-223906A540AF}" dt="2026-07-09T18:29:47.437" v="1927" actId="47"/>
          <pc:sldLayoutMkLst>
            <pc:docMk/>
            <pc:sldMasterMk cId="2557711237" sldId="2147483708"/>
            <pc:sldLayoutMk cId="1427941222" sldId="2147483719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D558C-F6A5-44E8-B3CF-62C1ACC686F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6BE19A-5342-4B3E-9792-4FA0E4905447}">
      <dgm:prSet/>
      <dgm:spPr/>
      <dgm:t>
        <a:bodyPr/>
        <a:lstStyle/>
        <a:p>
          <a:r>
            <a:rPr lang="en-US" dirty="0"/>
            <a:t>What are the industry norms, rules, and language?</a:t>
          </a:r>
        </a:p>
      </dgm:t>
    </dgm:pt>
    <dgm:pt modelId="{647B9354-50EE-4A1C-8A51-28E499880AE6}" type="parTrans" cxnId="{90769445-2433-41A3-89DD-000E3ABFDF9F}">
      <dgm:prSet/>
      <dgm:spPr/>
      <dgm:t>
        <a:bodyPr/>
        <a:lstStyle/>
        <a:p>
          <a:endParaRPr lang="en-US"/>
        </a:p>
      </dgm:t>
    </dgm:pt>
    <dgm:pt modelId="{24FFD4F7-87E6-4CCF-963A-5D996B43AD6D}" type="sibTrans" cxnId="{90769445-2433-41A3-89DD-000E3ABFDF9F}">
      <dgm:prSet/>
      <dgm:spPr/>
      <dgm:t>
        <a:bodyPr/>
        <a:lstStyle/>
        <a:p>
          <a:endParaRPr lang="en-US"/>
        </a:p>
      </dgm:t>
    </dgm:pt>
    <dgm:pt modelId="{9A5BCDBA-4EAF-4474-8542-B03139A58780}">
      <dgm:prSet/>
      <dgm:spPr/>
      <dgm:t>
        <a:bodyPr/>
        <a:lstStyle/>
        <a:p>
          <a:r>
            <a:rPr lang="en-US" dirty="0"/>
            <a:t>What are their mental models, experiences, and expectations?</a:t>
          </a:r>
        </a:p>
      </dgm:t>
    </dgm:pt>
    <dgm:pt modelId="{02CD2F56-2F99-400F-BD5A-3B818BCE7559}" type="parTrans" cxnId="{F54BA955-1931-4DCE-85A3-1C223852BFE9}">
      <dgm:prSet/>
      <dgm:spPr/>
      <dgm:t>
        <a:bodyPr/>
        <a:lstStyle/>
        <a:p>
          <a:endParaRPr lang="en-US"/>
        </a:p>
      </dgm:t>
    </dgm:pt>
    <dgm:pt modelId="{46700289-3D70-4585-9136-2F159B9EDF1F}" type="sibTrans" cxnId="{F54BA955-1931-4DCE-85A3-1C223852BFE9}">
      <dgm:prSet/>
      <dgm:spPr/>
      <dgm:t>
        <a:bodyPr/>
        <a:lstStyle/>
        <a:p>
          <a:endParaRPr lang="en-US"/>
        </a:p>
      </dgm:t>
    </dgm:pt>
    <dgm:pt modelId="{069BA090-BE95-9042-95C2-5A76FB59EAF7}">
      <dgm:prSet/>
      <dgm:spPr/>
      <dgm:t>
        <a:bodyPr/>
        <a:lstStyle/>
        <a:p>
          <a:r>
            <a:rPr lang="en-US" dirty="0"/>
            <a:t>The degree of alignment with the world view(s) of the reviewer(s)</a:t>
          </a:r>
        </a:p>
      </dgm:t>
    </dgm:pt>
    <dgm:pt modelId="{BEA45232-8883-6E47-8871-7163C1074662}" type="parTrans" cxnId="{E155CA5C-A382-1849-B4D8-4468BECF87BB}">
      <dgm:prSet/>
      <dgm:spPr/>
      <dgm:t>
        <a:bodyPr/>
        <a:lstStyle/>
        <a:p>
          <a:endParaRPr lang="en-US"/>
        </a:p>
      </dgm:t>
    </dgm:pt>
    <dgm:pt modelId="{1FEA182E-89AA-7D46-9427-E8D979616544}" type="sibTrans" cxnId="{E155CA5C-A382-1849-B4D8-4468BECF87BB}">
      <dgm:prSet/>
      <dgm:spPr/>
      <dgm:t>
        <a:bodyPr/>
        <a:lstStyle/>
        <a:p>
          <a:endParaRPr lang="en-US"/>
        </a:p>
      </dgm:t>
    </dgm:pt>
    <dgm:pt modelId="{DAF7A98A-EA77-4B96-B1A8-0BC9A1315BE8}">
      <dgm:prSet/>
      <dgm:spPr/>
      <dgm:t>
        <a:bodyPr/>
        <a:lstStyle/>
        <a:p>
          <a:r>
            <a:rPr lang="en-US" dirty="0"/>
            <a:t>Who is it? What sector are they from? What do they value?</a:t>
          </a:r>
        </a:p>
      </dgm:t>
    </dgm:pt>
    <dgm:pt modelId="{E5D688F5-FC3F-4F35-9D7C-55C04A2DEAFC}" type="parTrans" cxnId="{B55EE0E4-5C08-4142-B0EE-ED77B6800884}">
      <dgm:prSet/>
      <dgm:spPr/>
      <dgm:t>
        <a:bodyPr/>
        <a:lstStyle/>
        <a:p>
          <a:endParaRPr lang="en-CA"/>
        </a:p>
      </dgm:t>
    </dgm:pt>
    <dgm:pt modelId="{6C640FEC-0E97-4350-97DA-BF2389C91B83}" type="sibTrans" cxnId="{B55EE0E4-5C08-4142-B0EE-ED77B6800884}">
      <dgm:prSet/>
      <dgm:spPr/>
      <dgm:t>
        <a:bodyPr/>
        <a:lstStyle/>
        <a:p>
          <a:endParaRPr lang="en-CA"/>
        </a:p>
      </dgm:t>
    </dgm:pt>
    <dgm:pt modelId="{BFDBC453-5B8D-4C0C-A4CB-301CD599C67D}">
      <dgm:prSet/>
      <dgm:spPr/>
      <dgm:t>
        <a:bodyPr/>
        <a:lstStyle/>
        <a:p>
          <a:r>
            <a:rPr lang="en-US" dirty="0"/>
            <a:t>A story with high narrative fidelity is one that’s written with language and a frame that resonates with the reviewer </a:t>
          </a:r>
        </a:p>
      </dgm:t>
    </dgm:pt>
    <dgm:pt modelId="{B234034C-B990-47FA-BBA2-D7D9DB23653E}" type="parTrans" cxnId="{0E639DAD-2000-40F3-A01E-27C956514372}">
      <dgm:prSet/>
      <dgm:spPr/>
      <dgm:t>
        <a:bodyPr/>
        <a:lstStyle/>
        <a:p>
          <a:endParaRPr lang="en-CA"/>
        </a:p>
      </dgm:t>
    </dgm:pt>
    <dgm:pt modelId="{9BE1C985-D1A4-432A-854F-46A275B803FC}" type="sibTrans" cxnId="{0E639DAD-2000-40F3-A01E-27C956514372}">
      <dgm:prSet/>
      <dgm:spPr/>
      <dgm:t>
        <a:bodyPr/>
        <a:lstStyle/>
        <a:p>
          <a:endParaRPr lang="en-CA"/>
        </a:p>
      </dgm:t>
    </dgm:pt>
    <dgm:pt modelId="{11CFC9E6-1298-424A-A1E1-719BE438A031}">
      <dgm:prSet/>
      <dgm:spPr/>
      <dgm:t>
        <a:bodyPr/>
        <a:lstStyle/>
        <a:p>
          <a:endParaRPr lang="en-US" dirty="0"/>
        </a:p>
      </dgm:t>
    </dgm:pt>
    <dgm:pt modelId="{EBFBF37B-EA5D-49A9-84C5-2986B478117E}" type="parTrans" cxnId="{F95B357F-649B-49E3-90AF-9007EB4C7722}">
      <dgm:prSet/>
      <dgm:spPr/>
      <dgm:t>
        <a:bodyPr/>
        <a:lstStyle/>
        <a:p>
          <a:endParaRPr lang="en-CA"/>
        </a:p>
      </dgm:t>
    </dgm:pt>
    <dgm:pt modelId="{422EA1CD-A044-4632-98DF-3EF365D6A54E}" type="sibTrans" cxnId="{F95B357F-649B-49E3-90AF-9007EB4C7722}">
      <dgm:prSet/>
      <dgm:spPr/>
      <dgm:t>
        <a:bodyPr/>
        <a:lstStyle/>
        <a:p>
          <a:endParaRPr lang="en-CA"/>
        </a:p>
      </dgm:t>
    </dgm:pt>
    <dgm:pt modelId="{FBDB4805-2E30-F247-8FA9-29ED2C28F2D6}" type="pres">
      <dgm:prSet presAssocID="{D14D558C-F6A5-44E8-B3CF-62C1ACC686F2}" presName="linear" presStyleCnt="0">
        <dgm:presLayoutVars>
          <dgm:animLvl val="lvl"/>
          <dgm:resizeHandles val="exact"/>
        </dgm:presLayoutVars>
      </dgm:prSet>
      <dgm:spPr/>
    </dgm:pt>
    <dgm:pt modelId="{951FF161-6960-924A-B3FB-D483DC0B7375}" type="pres">
      <dgm:prSet presAssocID="{069BA090-BE95-9042-95C2-5A76FB59EAF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94E9787-363B-47CF-B44B-C5A6EAC40192}" type="pres">
      <dgm:prSet presAssocID="{069BA090-BE95-9042-95C2-5A76FB59EAF7}" presName="childText" presStyleLbl="revTx" presStyleIdx="0" presStyleCnt="1">
        <dgm:presLayoutVars>
          <dgm:bulletEnabled val="1"/>
        </dgm:presLayoutVars>
      </dgm:prSet>
      <dgm:spPr/>
    </dgm:pt>
    <dgm:pt modelId="{4879ABFA-6741-4289-BB80-CB4D65066F91}" type="pres">
      <dgm:prSet presAssocID="{BFDBC453-5B8D-4C0C-A4CB-301CD599C67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155CA5C-A382-1849-B4D8-4468BECF87BB}" srcId="{D14D558C-F6A5-44E8-B3CF-62C1ACC686F2}" destId="{069BA090-BE95-9042-95C2-5A76FB59EAF7}" srcOrd="0" destOrd="0" parTransId="{BEA45232-8883-6E47-8871-7163C1074662}" sibTransId="{1FEA182E-89AA-7D46-9427-E8D979616544}"/>
    <dgm:cxn modelId="{90769445-2433-41A3-89DD-000E3ABFDF9F}" srcId="{069BA090-BE95-9042-95C2-5A76FB59EAF7}" destId="{9D6BE19A-5342-4B3E-9792-4FA0E4905447}" srcOrd="1" destOrd="0" parTransId="{647B9354-50EE-4A1C-8A51-28E499880AE6}" sibTransId="{24FFD4F7-87E6-4CCF-963A-5D996B43AD6D}"/>
    <dgm:cxn modelId="{8E837E6E-F3B6-4D64-99B8-886FB2A58E61}" type="presOf" srcId="{069BA090-BE95-9042-95C2-5A76FB59EAF7}" destId="{951FF161-6960-924A-B3FB-D483DC0B7375}" srcOrd="0" destOrd="0" presId="urn:microsoft.com/office/officeart/2005/8/layout/vList2"/>
    <dgm:cxn modelId="{64200F54-B930-DE48-A9DE-3793CEA2C3C3}" type="presOf" srcId="{D14D558C-F6A5-44E8-B3CF-62C1ACC686F2}" destId="{FBDB4805-2E30-F247-8FA9-29ED2C28F2D6}" srcOrd="0" destOrd="0" presId="urn:microsoft.com/office/officeart/2005/8/layout/vList2"/>
    <dgm:cxn modelId="{F54BA955-1931-4DCE-85A3-1C223852BFE9}" srcId="{069BA090-BE95-9042-95C2-5A76FB59EAF7}" destId="{9A5BCDBA-4EAF-4474-8542-B03139A58780}" srcOrd="2" destOrd="0" parTransId="{02CD2F56-2F99-400F-BD5A-3B818BCE7559}" sibTransId="{46700289-3D70-4585-9136-2F159B9EDF1F}"/>
    <dgm:cxn modelId="{F95B357F-649B-49E3-90AF-9007EB4C7722}" srcId="{069BA090-BE95-9042-95C2-5A76FB59EAF7}" destId="{11CFC9E6-1298-424A-A1E1-719BE438A031}" srcOrd="3" destOrd="0" parTransId="{EBFBF37B-EA5D-49A9-84C5-2986B478117E}" sibTransId="{422EA1CD-A044-4632-98DF-3EF365D6A54E}"/>
    <dgm:cxn modelId="{D096CCA1-2B23-4242-94AF-1D709BB2B1A6}" type="presOf" srcId="{BFDBC453-5B8D-4C0C-A4CB-301CD599C67D}" destId="{4879ABFA-6741-4289-BB80-CB4D65066F91}" srcOrd="0" destOrd="0" presId="urn:microsoft.com/office/officeart/2005/8/layout/vList2"/>
    <dgm:cxn modelId="{45CF12A4-48AD-49C4-9E44-C39DB1B50990}" type="presOf" srcId="{9A5BCDBA-4EAF-4474-8542-B03139A58780}" destId="{294E9787-363B-47CF-B44B-C5A6EAC40192}" srcOrd="0" destOrd="2" presId="urn:microsoft.com/office/officeart/2005/8/layout/vList2"/>
    <dgm:cxn modelId="{0E639DAD-2000-40F3-A01E-27C956514372}" srcId="{D14D558C-F6A5-44E8-B3CF-62C1ACC686F2}" destId="{BFDBC453-5B8D-4C0C-A4CB-301CD599C67D}" srcOrd="1" destOrd="0" parTransId="{B234034C-B990-47FA-BBA2-D7D9DB23653E}" sibTransId="{9BE1C985-D1A4-432A-854F-46A275B803FC}"/>
    <dgm:cxn modelId="{036111CC-095A-4100-8986-6C0E7BEAA930}" type="presOf" srcId="{11CFC9E6-1298-424A-A1E1-719BE438A031}" destId="{294E9787-363B-47CF-B44B-C5A6EAC40192}" srcOrd="0" destOrd="3" presId="urn:microsoft.com/office/officeart/2005/8/layout/vList2"/>
    <dgm:cxn modelId="{A358FBCC-633B-410A-B43D-E6417E01B14C}" type="presOf" srcId="{DAF7A98A-EA77-4B96-B1A8-0BC9A1315BE8}" destId="{294E9787-363B-47CF-B44B-C5A6EAC40192}" srcOrd="0" destOrd="0" presId="urn:microsoft.com/office/officeart/2005/8/layout/vList2"/>
    <dgm:cxn modelId="{B95A2ED5-4787-4063-A462-5219A899B216}" type="presOf" srcId="{9D6BE19A-5342-4B3E-9792-4FA0E4905447}" destId="{294E9787-363B-47CF-B44B-C5A6EAC40192}" srcOrd="0" destOrd="1" presId="urn:microsoft.com/office/officeart/2005/8/layout/vList2"/>
    <dgm:cxn modelId="{B55EE0E4-5C08-4142-B0EE-ED77B6800884}" srcId="{069BA090-BE95-9042-95C2-5A76FB59EAF7}" destId="{DAF7A98A-EA77-4B96-B1A8-0BC9A1315BE8}" srcOrd="0" destOrd="0" parTransId="{E5D688F5-FC3F-4F35-9D7C-55C04A2DEAFC}" sibTransId="{6C640FEC-0E97-4350-97DA-BF2389C91B83}"/>
    <dgm:cxn modelId="{FF5C4789-216C-422E-88E8-25F7E34A9AB9}" type="presParOf" srcId="{FBDB4805-2E30-F247-8FA9-29ED2C28F2D6}" destId="{951FF161-6960-924A-B3FB-D483DC0B7375}" srcOrd="0" destOrd="0" presId="urn:microsoft.com/office/officeart/2005/8/layout/vList2"/>
    <dgm:cxn modelId="{0C0FA0C0-2226-4DBA-89DC-C9F9560EA3D6}" type="presParOf" srcId="{FBDB4805-2E30-F247-8FA9-29ED2C28F2D6}" destId="{294E9787-363B-47CF-B44B-C5A6EAC40192}" srcOrd="1" destOrd="0" presId="urn:microsoft.com/office/officeart/2005/8/layout/vList2"/>
    <dgm:cxn modelId="{B4E21BDC-5755-419D-BCF3-D53EB9777CA3}" type="presParOf" srcId="{FBDB4805-2E30-F247-8FA9-29ED2C28F2D6}" destId="{4879ABFA-6741-4289-BB80-CB4D65066F9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6E44CD-6F37-4F84-8EA1-7D551B09D11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9B630B09-E3DE-4E55-8E8B-F5A4AE0EA7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Before completing an application, sketch out the project </a:t>
          </a:r>
        </a:p>
      </dgm:t>
    </dgm:pt>
    <dgm:pt modelId="{F1ED0758-8AD5-4BB4-8890-2E24E119D979}" type="parTrans" cxnId="{ED74F10B-A43F-4B3A-A8AA-8B0F507AFCF7}">
      <dgm:prSet/>
      <dgm:spPr/>
      <dgm:t>
        <a:bodyPr/>
        <a:lstStyle/>
        <a:p>
          <a:endParaRPr lang="en-US"/>
        </a:p>
      </dgm:t>
    </dgm:pt>
    <dgm:pt modelId="{CA806D2B-03CA-4ED3-B6B6-7AA38FF8E470}" type="sibTrans" cxnId="{ED74F10B-A43F-4B3A-A8AA-8B0F507AFCF7}">
      <dgm:prSet/>
      <dgm:spPr/>
      <dgm:t>
        <a:bodyPr/>
        <a:lstStyle/>
        <a:p>
          <a:endParaRPr lang="en-US"/>
        </a:p>
      </dgm:t>
    </dgm:pt>
    <dgm:pt modelId="{412486F8-0D03-45DA-9C55-FD16424ADF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Pitch the concept and get feedback from funders and other relevant stakeholders</a:t>
          </a:r>
        </a:p>
      </dgm:t>
    </dgm:pt>
    <dgm:pt modelId="{B0128D81-637C-4BF7-888E-D2AB4EB14CFD}" type="parTrans" cxnId="{58FA434F-0524-4EE1-A535-1CC5FFEAD7A5}">
      <dgm:prSet/>
      <dgm:spPr/>
      <dgm:t>
        <a:bodyPr/>
        <a:lstStyle/>
        <a:p>
          <a:endParaRPr lang="en-US"/>
        </a:p>
      </dgm:t>
    </dgm:pt>
    <dgm:pt modelId="{92DE6BBD-DC44-47D4-9DF6-9101962BD481}" type="sibTrans" cxnId="{58FA434F-0524-4EE1-A535-1CC5FFEAD7A5}">
      <dgm:prSet/>
      <dgm:spPr/>
      <dgm:t>
        <a:bodyPr/>
        <a:lstStyle/>
        <a:p>
          <a:endParaRPr lang="en-US"/>
        </a:p>
      </dgm:t>
    </dgm:pt>
    <dgm:pt modelId="{B7F3BA17-2FD4-4C41-AD0C-B07D934C56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Refine the conceptual layout and then start writing</a:t>
          </a:r>
        </a:p>
      </dgm:t>
    </dgm:pt>
    <dgm:pt modelId="{9B0F7C63-EE3C-4C86-A814-5B05BE340F62}" type="parTrans" cxnId="{FE98627F-4546-4CF8-8BEA-D3ADD76434E4}">
      <dgm:prSet/>
      <dgm:spPr/>
      <dgm:t>
        <a:bodyPr/>
        <a:lstStyle/>
        <a:p>
          <a:endParaRPr lang="en-US"/>
        </a:p>
      </dgm:t>
    </dgm:pt>
    <dgm:pt modelId="{FF4946AA-38BC-4D20-8796-324679C7F494}" type="sibTrans" cxnId="{FE98627F-4546-4CF8-8BEA-D3ADD76434E4}">
      <dgm:prSet/>
      <dgm:spPr/>
      <dgm:t>
        <a:bodyPr/>
        <a:lstStyle/>
        <a:p>
          <a:endParaRPr lang="en-US"/>
        </a:p>
      </dgm:t>
    </dgm:pt>
    <dgm:pt modelId="{C60173C3-4DCA-4936-AEC2-EED883610738}" type="pres">
      <dgm:prSet presAssocID="{BF6E44CD-6F37-4F84-8EA1-7D551B09D114}" presName="root" presStyleCnt="0">
        <dgm:presLayoutVars>
          <dgm:dir/>
          <dgm:resizeHandles val="exact"/>
        </dgm:presLayoutVars>
      </dgm:prSet>
      <dgm:spPr/>
    </dgm:pt>
    <dgm:pt modelId="{5629E8A0-67D4-4184-8647-CD2DB2FC2680}" type="pres">
      <dgm:prSet presAssocID="{9B630B09-E3DE-4E55-8E8B-F5A4AE0EA7A0}" presName="compNode" presStyleCnt="0"/>
      <dgm:spPr/>
    </dgm:pt>
    <dgm:pt modelId="{FD5D5E6F-5DB6-40B9-9BBF-8FBD4432CAA5}" type="pres">
      <dgm:prSet presAssocID="{9B630B09-E3DE-4E55-8E8B-F5A4AE0EA7A0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7B230F3C-E887-4C23-A46E-F0423BDDD60E}" type="pres">
      <dgm:prSet presAssocID="{9B630B09-E3DE-4E55-8E8B-F5A4AE0EA7A0}" presName="spaceRect" presStyleCnt="0"/>
      <dgm:spPr/>
    </dgm:pt>
    <dgm:pt modelId="{6EBDCFDF-00B2-4AB9-BB15-E6112A836E68}" type="pres">
      <dgm:prSet presAssocID="{9B630B09-E3DE-4E55-8E8B-F5A4AE0EA7A0}" presName="textRect" presStyleLbl="revTx" presStyleIdx="0" presStyleCnt="3">
        <dgm:presLayoutVars>
          <dgm:chMax val="1"/>
          <dgm:chPref val="1"/>
        </dgm:presLayoutVars>
      </dgm:prSet>
      <dgm:spPr/>
    </dgm:pt>
    <dgm:pt modelId="{CEA9AF2B-0F41-4226-AFF5-5294DB8A0972}" type="pres">
      <dgm:prSet presAssocID="{CA806D2B-03CA-4ED3-B6B6-7AA38FF8E470}" presName="sibTrans" presStyleCnt="0"/>
      <dgm:spPr/>
    </dgm:pt>
    <dgm:pt modelId="{F387CDFE-1947-41D9-85D2-BCD3410F778C}" type="pres">
      <dgm:prSet presAssocID="{412486F8-0D03-45DA-9C55-FD16424ADF76}" presName="compNode" presStyleCnt="0"/>
      <dgm:spPr/>
    </dgm:pt>
    <dgm:pt modelId="{4A1D38B1-F5AB-4C32-A82B-F488F30BE68E}" type="pres">
      <dgm:prSet presAssocID="{412486F8-0D03-45DA-9C55-FD16424ADF76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419F178A-BA53-415E-B098-4954808E79A2}" type="pres">
      <dgm:prSet presAssocID="{412486F8-0D03-45DA-9C55-FD16424ADF76}" presName="spaceRect" presStyleCnt="0"/>
      <dgm:spPr/>
    </dgm:pt>
    <dgm:pt modelId="{5C61C9B8-54C1-4079-8B82-FBA74FB52B3B}" type="pres">
      <dgm:prSet presAssocID="{412486F8-0D03-45DA-9C55-FD16424ADF76}" presName="textRect" presStyleLbl="revTx" presStyleIdx="1" presStyleCnt="3">
        <dgm:presLayoutVars>
          <dgm:chMax val="1"/>
          <dgm:chPref val="1"/>
        </dgm:presLayoutVars>
      </dgm:prSet>
      <dgm:spPr/>
    </dgm:pt>
    <dgm:pt modelId="{8BD129A0-75E8-4384-B546-CEB6502719B5}" type="pres">
      <dgm:prSet presAssocID="{92DE6BBD-DC44-47D4-9DF6-9101962BD481}" presName="sibTrans" presStyleCnt="0"/>
      <dgm:spPr/>
    </dgm:pt>
    <dgm:pt modelId="{976F3900-36ED-4951-B960-915C373C8CA9}" type="pres">
      <dgm:prSet presAssocID="{B7F3BA17-2FD4-4C41-AD0C-B07D934C5660}" presName="compNode" presStyleCnt="0"/>
      <dgm:spPr/>
    </dgm:pt>
    <dgm:pt modelId="{6639AE1C-C337-4155-8FB6-70A3CCE8EF73}" type="pres">
      <dgm:prSet presAssocID="{B7F3BA17-2FD4-4C41-AD0C-B07D934C5660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10B0B18-CD63-4539-8873-9BB01A1753A9}" type="pres">
      <dgm:prSet presAssocID="{B7F3BA17-2FD4-4C41-AD0C-B07D934C5660}" presName="spaceRect" presStyleCnt="0"/>
      <dgm:spPr/>
    </dgm:pt>
    <dgm:pt modelId="{CF95521D-64B6-4782-A2F5-4C699880C26B}" type="pres">
      <dgm:prSet presAssocID="{B7F3BA17-2FD4-4C41-AD0C-B07D934C566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D74F10B-A43F-4B3A-A8AA-8B0F507AFCF7}" srcId="{BF6E44CD-6F37-4F84-8EA1-7D551B09D114}" destId="{9B630B09-E3DE-4E55-8E8B-F5A4AE0EA7A0}" srcOrd="0" destOrd="0" parTransId="{F1ED0758-8AD5-4BB4-8890-2E24E119D979}" sibTransId="{CA806D2B-03CA-4ED3-B6B6-7AA38FF8E470}"/>
    <dgm:cxn modelId="{B5356210-568E-574A-8714-140A95AA502B}" type="presOf" srcId="{BF6E44CD-6F37-4F84-8EA1-7D551B09D114}" destId="{C60173C3-4DCA-4936-AEC2-EED883610738}" srcOrd="0" destOrd="0" presId="urn:microsoft.com/office/officeart/2018/2/layout/IconLabelList"/>
    <dgm:cxn modelId="{AA4FD024-5451-9B4E-BF0B-08EFC13B0530}" type="presOf" srcId="{B7F3BA17-2FD4-4C41-AD0C-B07D934C5660}" destId="{CF95521D-64B6-4782-A2F5-4C699880C26B}" srcOrd="0" destOrd="0" presId="urn:microsoft.com/office/officeart/2018/2/layout/IconLabelList"/>
    <dgm:cxn modelId="{99F72D5B-09FB-604A-8A03-FCF8FAA08388}" type="presOf" srcId="{412486F8-0D03-45DA-9C55-FD16424ADF76}" destId="{5C61C9B8-54C1-4079-8B82-FBA74FB52B3B}" srcOrd="0" destOrd="0" presId="urn:microsoft.com/office/officeart/2018/2/layout/IconLabelList"/>
    <dgm:cxn modelId="{58FA434F-0524-4EE1-A535-1CC5FFEAD7A5}" srcId="{BF6E44CD-6F37-4F84-8EA1-7D551B09D114}" destId="{412486F8-0D03-45DA-9C55-FD16424ADF76}" srcOrd="1" destOrd="0" parTransId="{B0128D81-637C-4BF7-888E-D2AB4EB14CFD}" sibTransId="{92DE6BBD-DC44-47D4-9DF6-9101962BD481}"/>
    <dgm:cxn modelId="{FE98627F-4546-4CF8-8BEA-D3ADD76434E4}" srcId="{BF6E44CD-6F37-4F84-8EA1-7D551B09D114}" destId="{B7F3BA17-2FD4-4C41-AD0C-B07D934C5660}" srcOrd="2" destOrd="0" parTransId="{9B0F7C63-EE3C-4C86-A814-5B05BE340F62}" sibTransId="{FF4946AA-38BC-4D20-8796-324679C7F494}"/>
    <dgm:cxn modelId="{95AF22D3-8099-ED44-8ADB-D71C663C4641}" type="presOf" srcId="{9B630B09-E3DE-4E55-8E8B-F5A4AE0EA7A0}" destId="{6EBDCFDF-00B2-4AB9-BB15-E6112A836E68}" srcOrd="0" destOrd="0" presId="urn:microsoft.com/office/officeart/2018/2/layout/IconLabelList"/>
    <dgm:cxn modelId="{C9A070B4-CF45-CE4D-914F-05741EB62DAD}" type="presParOf" srcId="{C60173C3-4DCA-4936-AEC2-EED883610738}" destId="{5629E8A0-67D4-4184-8647-CD2DB2FC2680}" srcOrd="0" destOrd="0" presId="urn:microsoft.com/office/officeart/2018/2/layout/IconLabelList"/>
    <dgm:cxn modelId="{C1541402-E96D-2B40-B133-D01E06997706}" type="presParOf" srcId="{5629E8A0-67D4-4184-8647-CD2DB2FC2680}" destId="{FD5D5E6F-5DB6-40B9-9BBF-8FBD4432CAA5}" srcOrd="0" destOrd="0" presId="urn:microsoft.com/office/officeart/2018/2/layout/IconLabelList"/>
    <dgm:cxn modelId="{8B120DC7-CC9E-9449-849C-F505CEC0E775}" type="presParOf" srcId="{5629E8A0-67D4-4184-8647-CD2DB2FC2680}" destId="{7B230F3C-E887-4C23-A46E-F0423BDDD60E}" srcOrd="1" destOrd="0" presId="urn:microsoft.com/office/officeart/2018/2/layout/IconLabelList"/>
    <dgm:cxn modelId="{D9228016-7905-EE4A-AA41-2DF8A52B7FD6}" type="presParOf" srcId="{5629E8A0-67D4-4184-8647-CD2DB2FC2680}" destId="{6EBDCFDF-00B2-4AB9-BB15-E6112A836E68}" srcOrd="2" destOrd="0" presId="urn:microsoft.com/office/officeart/2018/2/layout/IconLabelList"/>
    <dgm:cxn modelId="{5C51E54B-DB53-BE4C-855E-DE928EAC5E6B}" type="presParOf" srcId="{C60173C3-4DCA-4936-AEC2-EED883610738}" destId="{CEA9AF2B-0F41-4226-AFF5-5294DB8A0972}" srcOrd="1" destOrd="0" presId="urn:microsoft.com/office/officeart/2018/2/layout/IconLabelList"/>
    <dgm:cxn modelId="{BB717F95-D0B8-E34C-BAEC-D60842FDC8DA}" type="presParOf" srcId="{C60173C3-4DCA-4936-AEC2-EED883610738}" destId="{F387CDFE-1947-41D9-85D2-BCD3410F778C}" srcOrd="2" destOrd="0" presId="urn:microsoft.com/office/officeart/2018/2/layout/IconLabelList"/>
    <dgm:cxn modelId="{55B69F1E-7B7F-DB4C-8DD8-166701A284A8}" type="presParOf" srcId="{F387CDFE-1947-41D9-85D2-BCD3410F778C}" destId="{4A1D38B1-F5AB-4C32-A82B-F488F30BE68E}" srcOrd="0" destOrd="0" presId="urn:microsoft.com/office/officeart/2018/2/layout/IconLabelList"/>
    <dgm:cxn modelId="{FB1A34D6-0A7E-3C44-83B0-C5AB49223329}" type="presParOf" srcId="{F387CDFE-1947-41D9-85D2-BCD3410F778C}" destId="{419F178A-BA53-415E-B098-4954808E79A2}" srcOrd="1" destOrd="0" presId="urn:microsoft.com/office/officeart/2018/2/layout/IconLabelList"/>
    <dgm:cxn modelId="{C7606744-C5EA-C44A-B972-AE17C0CB4EB0}" type="presParOf" srcId="{F387CDFE-1947-41D9-85D2-BCD3410F778C}" destId="{5C61C9B8-54C1-4079-8B82-FBA74FB52B3B}" srcOrd="2" destOrd="0" presId="urn:microsoft.com/office/officeart/2018/2/layout/IconLabelList"/>
    <dgm:cxn modelId="{A337FF19-F1BC-7C44-AC06-33BC921F7ECD}" type="presParOf" srcId="{C60173C3-4DCA-4936-AEC2-EED883610738}" destId="{8BD129A0-75E8-4384-B546-CEB6502719B5}" srcOrd="3" destOrd="0" presId="urn:microsoft.com/office/officeart/2018/2/layout/IconLabelList"/>
    <dgm:cxn modelId="{8AA726D5-CBF5-F446-935A-433B96E9ADBA}" type="presParOf" srcId="{C60173C3-4DCA-4936-AEC2-EED883610738}" destId="{976F3900-36ED-4951-B960-915C373C8CA9}" srcOrd="4" destOrd="0" presId="urn:microsoft.com/office/officeart/2018/2/layout/IconLabelList"/>
    <dgm:cxn modelId="{76C58FE8-7FEC-4740-A9EA-9AC1886A29FE}" type="presParOf" srcId="{976F3900-36ED-4951-B960-915C373C8CA9}" destId="{6639AE1C-C337-4155-8FB6-70A3CCE8EF73}" srcOrd="0" destOrd="0" presId="urn:microsoft.com/office/officeart/2018/2/layout/IconLabelList"/>
    <dgm:cxn modelId="{66997696-C3F8-0D48-B830-FF5E3DFC766D}" type="presParOf" srcId="{976F3900-36ED-4951-B960-915C373C8CA9}" destId="{510B0B18-CD63-4539-8873-9BB01A1753A9}" srcOrd="1" destOrd="0" presId="urn:microsoft.com/office/officeart/2018/2/layout/IconLabelList"/>
    <dgm:cxn modelId="{9FC4CA3F-FF50-B34A-BB18-F85216CB9D22}" type="presParOf" srcId="{976F3900-36ED-4951-B960-915C373C8CA9}" destId="{CF95521D-64B6-4782-A2F5-4C699880C26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FF161-6960-924A-B3FB-D483DC0B7375}">
      <dsp:nvSpPr>
        <dsp:cNvPr id="0" name=""/>
        <dsp:cNvSpPr/>
      </dsp:nvSpPr>
      <dsp:spPr>
        <a:xfrm>
          <a:off x="0" y="129726"/>
          <a:ext cx="7493000" cy="12741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degree of alignment with the world view(s) of the reviewer(s)</a:t>
          </a:r>
        </a:p>
      </dsp:txBody>
      <dsp:txXfrm>
        <a:off x="62198" y="191924"/>
        <a:ext cx="7368604" cy="1149734"/>
      </dsp:txXfrm>
    </dsp:sp>
    <dsp:sp modelId="{294E9787-363B-47CF-B44B-C5A6EAC40192}">
      <dsp:nvSpPr>
        <dsp:cNvPr id="0" name=""/>
        <dsp:cNvSpPr/>
      </dsp:nvSpPr>
      <dsp:spPr>
        <a:xfrm>
          <a:off x="0" y="1403856"/>
          <a:ext cx="7493000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9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Who is it? What sector are they from? What do they value?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What are the industry norms, rules, and language?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What are their mental models, experiences, and expectations?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</dsp:txBody>
      <dsp:txXfrm>
        <a:off x="0" y="1403856"/>
        <a:ext cx="7493000" cy="1242000"/>
      </dsp:txXfrm>
    </dsp:sp>
    <dsp:sp modelId="{4879ABFA-6741-4289-BB80-CB4D65066F91}">
      <dsp:nvSpPr>
        <dsp:cNvPr id="0" name=""/>
        <dsp:cNvSpPr/>
      </dsp:nvSpPr>
      <dsp:spPr>
        <a:xfrm>
          <a:off x="0" y="2645856"/>
          <a:ext cx="7493000" cy="127413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story with high narrative fidelity is one that’s written with language and a frame that resonates with the reviewer </a:t>
          </a:r>
        </a:p>
      </dsp:txBody>
      <dsp:txXfrm>
        <a:off x="62198" y="2708054"/>
        <a:ext cx="7368604" cy="1149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D5E6F-5DB6-40B9-9BBF-8FBD4432CAA5}">
      <dsp:nvSpPr>
        <dsp:cNvPr id="0" name=""/>
        <dsp:cNvSpPr/>
      </dsp:nvSpPr>
      <dsp:spPr>
        <a:xfrm>
          <a:off x="738477" y="513562"/>
          <a:ext cx="1079825" cy="10798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DCFDF-00B2-4AB9-BB15-E6112A836E68}">
      <dsp:nvSpPr>
        <dsp:cNvPr id="0" name=""/>
        <dsp:cNvSpPr/>
      </dsp:nvSpPr>
      <dsp:spPr>
        <a:xfrm>
          <a:off x="78583" y="1911041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Before completing an application, sketch out the project </a:t>
          </a:r>
        </a:p>
      </dsp:txBody>
      <dsp:txXfrm>
        <a:off x="78583" y="1911041"/>
        <a:ext cx="2399612" cy="720000"/>
      </dsp:txXfrm>
    </dsp:sp>
    <dsp:sp modelId="{4A1D38B1-F5AB-4C32-A82B-F488F30BE68E}">
      <dsp:nvSpPr>
        <dsp:cNvPr id="0" name=""/>
        <dsp:cNvSpPr/>
      </dsp:nvSpPr>
      <dsp:spPr>
        <a:xfrm>
          <a:off x="3558022" y="513562"/>
          <a:ext cx="1079825" cy="10798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1C9B8-54C1-4079-8B82-FBA74FB52B3B}">
      <dsp:nvSpPr>
        <dsp:cNvPr id="0" name=""/>
        <dsp:cNvSpPr/>
      </dsp:nvSpPr>
      <dsp:spPr>
        <a:xfrm>
          <a:off x="2898129" y="1911041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Pitch the concept and get feedback from funders and other relevant stakeholders</a:t>
          </a:r>
        </a:p>
      </dsp:txBody>
      <dsp:txXfrm>
        <a:off x="2898129" y="1911041"/>
        <a:ext cx="2399612" cy="720000"/>
      </dsp:txXfrm>
    </dsp:sp>
    <dsp:sp modelId="{6639AE1C-C337-4155-8FB6-70A3CCE8EF73}">
      <dsp:nvSpPr>
        <dsp:cNvPr id="0" name=""/>
        <dsp:cNvSpPr/>
      </dsp:nvSpPr>
      <dsp:spPr>
        <a:xfrm>
          <a:off x="6377567" y="513562"/>
          <a:ext cx="1079825" cy="10798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5521D-64B6-4782-A2F5-4C699880C26B}">
      <dsp:nvSpPr>
        <dsp:cNvPr id="0" name=""/>
        <dsp:cNvSpPr/>
      </dsp:nvSpPr>
      <dsp:spPr>
        <a:xfrm>
          <a:off x="5717674" y="1911041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Refine the conceptual layout and then start writing</a:t>
          </a:r>
        </a:p>
      </dsp:txBody>
      <dsp:txXfrm>
        <a:off x="5717674" y="1911041"/>
        <a:ext cx="239961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EF93E-A0CA-E843-8C2E-3E80E564FC28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FAE94-0A93-3943-82D9-2CE38CBC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3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2016:</a:t>
            </a:r>
          </a:p>
          <a:p>
            <a:endParaRPr lang="en-CA" dirty="0"/>
          </a:p>
          <a:p>
            <a:r>
              <a:rPr lang="en-CA" dirty="0"/>
              <a:t>3,300</a:t>
            </a:r>
            <a:r>
              <a:rPr lang="en-CA" baseline="0" dirty="0"/>
              <a:t> grants</a:t>
            </a:r>
          </a:p>
          <a:p>
            <a:r>
              <a:rPr lang="en-CA" baseline="0" dirty="0"/>
              <a:t>$115+M</a:t>
            </a:r>
          </a:p>
          <a:p>
            <a:r>
              <a:rPr lang="en-CA" baseline="0" dirty="0"/>
              <a:t>105 funders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FAE94-0A93-3943-82D9-2CE38CBCB2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9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AE94-0A93-3943-82D9-2CE38CBCB2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1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0ECB-4DA3-4140-B941-9D1B586A1FD5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709-1AE2-1549-91C8-ADBE4DFB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2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0ECB-4DA3-4140-B941-9D1B586A1FD5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709-1AE2-1549-91C8-ADBE4DFB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4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0ECB-4DA3-4140-B941-9D1B586A1FD5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709-1AE2-1549-91C8-ADBE4DFB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0ECB-4DA3-4140-B941-9D1B586A1FD5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709-1AE2-1549-91C8-ADBE4DFB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4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0ECB-4DA3-4140-B941-9D1B586A1FD5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709-1AE2-1549-91C8-ADBE4DFB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3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0ECB-4DA3-4140-B941-9D1B586A1FD5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709-1AE2-1549-91C8-ADBE4DFB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0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0ECB-4DA3-4140-B941-9D1B586A1FD5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709-1AE2-1549-91C8-ADBE4DFB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1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0ECB-4DA3-4140-B941-9D1B586A1FD5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709-1AE2-1549-91C8-ADBE4DFB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1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0ECB-4DA3-4140-B941-9D1B586A1FD5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709-1AE2-1549-91C8-ADBE4DFB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2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0ECB-4DA3-4140-B941-9D1B586A1FD5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709-1AE2-1549-91C8-ADBE4DFB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4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0ECB-4DA3-4140-B941-9D1B586A1FD5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709-1AE2-1549-91C8-ADBE4DFB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4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60ECB-4DA3-4140-B941-9D1B586A1FD5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A709-1AE2-1549-91C8-ADBE4DFB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5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otf.ca/sites/default/files/grantmetrics_allactionareas_en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trike="sngStrike" dirty="0"/>
              <a:t>Grant</a:t>
            </a:r>
            <a:r>
              <a:rPr lang="en-US" dirty="0"/>
              <a:t> Writing Tips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007576">
            <a:off x="2069468" y="1214706"/>
            <a:ext cx="3502885" cy="7662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Bradley Hand ITC" panose="03070402050302030203" pitchFamily="66" charset="0"/>
              </a:rPr>
              <a:t>Abstract</a:t>
            </a:r>
          </a:p>
        </p:txBody>
      </p:sp>
    </p:spTree>
    <p:extLst>
      <p:ext uri="{BB962C8B-B14F-4D97-AF65-F5344CB8AC3E}">
        <p14:creationId xmlns:p14="http://schemas.microsoft.com/office/powerpoint/2010/main" val="243758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37620E-97DC-2548-C9FC-2FDC739A1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DB2E-E359-4AA5-0961-97BC7AF2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084120"/>
            <a:ext cx="2712642" cy="3282429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5. Sketch and Pitch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4F5B245-EC7A-1C25-65D8-21DB72D7C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51435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5C89EF2-77E0-3E2B-43F0-AC87D0866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51435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17CA-19F3-6D34-D896-A3CA655C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49274"/>
            <a:ext cx="4126375" cy="3353562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Early, spend your energy on the conceptual layout</a:t>
            </a:r>
          </a:p>
          <a:p>
            <a:r>
              <a:rPr lang="en-US" sz="1800" dirty="0">
                <a:solidFill>
                  <a:schemeClr val="bg1"/>
                </a:solidFill>
              </a:rPr>
              <a:t>Don’t start writing until you’ve pressure tested the concept </a:t>
            </a:r>
          </a:p>
        </p:txBody>
      </p:sp>
    </p:spTree>
    <p:extLst>
      <p:ext uri="{BB962C8B-B14F-4D97-AF65-F5344CB8AC3E}">
        <p14:creationId xmlns:p14="http://schemas.microsoft.com/office/powerpoint/2010/main" val="1655110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261648"/>
            <a:ext cx="7533018" cy="658297"/>
          </a:xfrm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Pressure Test the Conceptual Layout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2C8335-2375-4B18-9EF0-470F4E509C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116679"/>
              </p:ext>
            </p:extLst>
          </p:nvPr>
        </p:nvGraphicFramePr>
        <p:xfrm>
          <a:off x="483042" y="1584434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404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6A8D-C091-0601-1C6E-1E757A02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0D1CE-9201-0579-5145-FCA5296DF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116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F07D1C-5753-76F9-C176-63937A151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8AF7-86CA-7CC3-771B-3DC256EE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1" y="1084120"/>
            <a:ext cx="3232697" cy="3282429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1. Understand the Purpose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501BEA8-CC66-594C-ADF0-4035603F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51435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700C8F-6DE1-D205-66E6-B37ADDD45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51435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D7F2-4FA4-E99B-7CA5-FD32871F2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49274"/>
            <a:ext cx="4126375" cy="3353562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Funders don’t issue grants, they use grants to buy desired outcomes</a:t>
            </a:r>
          </a:p>
          <a:p>
            <a:r>
              <a:rPr lang="en-US" sz="1700" dirty="0">
                <a:solidFill>
                  <a:schemeClr val="bg1"/>
                </a:solidFill>
              </a:rPr>
              <a:t>Be clear on the desired outcome behind the program. What </a:t>
            </a:r>
            <a:r>
              <a:rPr lang="en-US" sz="1700" b="1" dirty="0">
                <a:solidFill>
                  <a:schemeClr val="bg1"/>
                </a:solidFill>
              </a:rPr>
              <a:t>outcomes</a:t>
            </a:r>
            <a:r>
              <a:rPr lang="en-US" sz="1700" dirty="0">
                <a:solidFill>
                  <a:schemeClr val="bg1"/>
                </a:solidFill>
              </a:rPr>
              <a:t> are they looking for? </a:t>
            </a:r>
          </a:p>
        </p:txBody>
      </p:sp>
    </p:spTree>
    <p:extLst>
      <p:ext uri="{BB962C8B-B14F-4D97-AF65-F5344CB8AC3E}">
        <p14:creationId xmlns:p14="http://schemas.microsoft.com/office/powerpoint/2010/main" val="204483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Outcomes Funders Purchase</a:t>
            </a:r>
          </a:p>
        </p:txBody>
      </p:sp>
      <p:pic>
        <p:nvPicPr>
          <p:cNvPr id="5" name="Picture 4" descr="CEGN-Webinar-Presentation-June-19-18.compressed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87" y="606014"/>
            <a:ext cx="5085525" cy="392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1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Issues of Interest</a:t>
            </a:r>
          </a:p>
        </p:txBody>
      </p:sp>
      <p:pic>
        <p:nvPicPr>
          <p:cNvPr id="3" name="Picture 2" descr="CEGN-Webinar-Presentation-June-19-18.compresse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86" y="93984"/>
            <a:ext cx="6048683" cy="467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9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084120"/>
            <a:ext cx="2712642" cy="3282429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2. Read the Guidelines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51435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51435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049274"/>
            <a:ext cx="4126375" cy="3353562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Make sure your project aligns with the goals of the fund!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What are the goals of the fund?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Who is eligible and what types of activities can be funded?</a:t>
            </a:r>
          </a:p>
        </p:txBody>
      </p:sp>
    </p:spTree>
    <p:extLst>
      <p:ext uri="{BB962C8B-B14F-4D97-AF65-F5344CB8AC3E}">
        <p14:creationId xmlns:p14="http://schemas.microsoft.com/office/powerpoint/2010/main" val="2808926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D83ABC-D0D2-C15C-2C5E-AB01592A9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60334-63E3-3B3E-9C11-ACCC3B11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084120"/>
            <a:ext cx="2712642" cy="3282429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3. Do Your Research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17FC2E-00C7-B783-D2E6-491C6DAFF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51435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FB6AA33-DCEE-CE83-AFDC-E0F95A69C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51435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0BDB-AD4D-48FE-FFA8-C2C774A95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49274"/>
            <a:ext cx="4126375" cy="3353562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do they define success?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What have they supported in the past?</a:t>
            </a:r>
          </a:p>
          <a:p>
            <a:r>
              <a:rPr lang="en-US" sz="1800" dirty="0">
                <a:solidFill>
                  <a:schemeClr val="bg1"/>
                </a:solidFill>
              </a:rPr>
              <a:t>How big were the projects?</a:t>
            </a:r>
          </a:p>
          <a:p>
            <a:r>
              <a:rPr lang="en-US" sz="1800" dirty="0">
                <a:solidFill>
                  <a:schemeClr val="bg1"/>
                </a:solidFill>
              </a:rPr>
              <a:t>Is it public or private money?</a:t>
            </a:r>
          </a:p>
        </p:txBody>
      </p:sp>
    </p:spTree>
    <p:extLst>
      <p:ext uri="{BB962C8B-B14F-4D97-AF65-F5344CB8AC3E}">
        <p14:creationId xmlns:p14="http://schemas.microsoft.com/office/powerpoint/2010/main" val="2767110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1512C9-B451-04B7-695F-C4FAFF900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F923-F49B-27F5-63E4-579ACAB1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084120"/>
            <a:ext cx="2712642" cy="3282429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4. Write for Narrative Fidelity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6EE305D-B356-3793-8DB3-BE16FF2AE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51435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A2890D3-DBCD-3958-D793-E078F82C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51435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24AEE-7031-4A49-F4D1-50FE130D3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49274"/>
            <a:ext cx="4126375" cy="3353562"/>
          </a:xfrm>
        </p:spPr>
        <p:txBody>
          <a:bodyPr anchor="ctr">
            <a:norm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35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4D42A3-F4A6-D42A-3410-AC9D6281F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Narrative Fidelity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9FAF35-AF92-4B40-8EF1-3BC80774E7A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9645488"/>
              </p:ext>
            </p:extLst>
          </p:nvPr>
        </p:nvGraphicFramePr>
        <p:xfrm>
          <a:off x="825500" y="1048261"/>
          <a:ext cx="7493000" cy="404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379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746" y="3839065"/>
            <a:ext cx="6438507" cy="783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endParaRPr lang="en-US" sz="3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058" y="624670"/>
            <a:ext cx="2475738" cy="247573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502" y="748114"/>
            <a:ext cx="2228850" cy="2228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4131" y="624670"/>
            <a:ext cx="2475738" cy="247573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7575" y="748114"/>
            <a:ext cx="2228850" cy="2228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204" y="624670"/>
            <a:ext cx="2475738" cy="247573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3648" y="748114"/>
            <a:ext cx="2228850" cy="2228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Kitchener Waterloo Community Foundation | Meridian Edge Consulting">
            <a:extLst>
              <a:ext uri="{FF2B5EF4-FFF2-40B4-BE49-F238E27FC236}">
                <a16:creationId xmlns:a16="http://schemas.microsoft.com/office/drawing/2014/main" id="{6668D0B5-6631-DE91-F971-4C05A833B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56" y="879439"/>
            <a:ext cx="2072020" cy="207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Ontario Trillium Foundation - Tangled Art + Disability">
            <a:extLst>
              <a:ext uri="{FF2B5EF4-FFF2-40B4-BE49-F238E27FC236}">
                <a16:creationId xmlns:a16="http://schemas.microsoft.com/office/drawing/2014/main" id="{D151E109-8FED-65B8-627B-44F06D235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365" y="1456660"/>
            <a:ext cx="1871865" cy="8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eking Expressions of Interest for the Post of KBHN Chief Scientific  Officer | Kids Brain Health Network - Réseau pour la santé du cerveau des  enfants">
            <a:extLst>
              <a:ext uri="{FF2B5EF4-FFF2-40B4-BE49-F238E27FC236}">
                <a16:creationId xmlns:a16="http://schemas.microsoft.com/office/drawing/2014/main" id="{68F759F9-E3BF-5B6E-CAF8-07A9B8644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915" y="1239097"/>
            <a:ext cx="1780239" cy="11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9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265</Words>
  <Application>Microsoft Office PowerPoint</Application>
  <PresentationFormat>On-screen Show (16:9)</PresentationFormat>
  <Paragraphs>37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Bradley Hand ITC</vt:lpstr>
      <vt:lpstr>Calibri</vt:lpstr>
      <vt:lpstr>Default Theme</vt:lpstr>
      <vt:lpstr>Grant Writing Tips</vt:lpstr>
      <vt:lpstr>1. Understand the Purpose</vt:lpstr>
      <vt:lpstr>Outcomes Funders Purchase</vt:lpstr>
      <vt:lpstr>Issues of Interest</vt:lpstr>
      <vt:lpstr>2. Read the Guidelines</vt:lpstr>
      <vt:lpstr>3. Do Your Research</vt:lpstr>
      <vt:lpstr>4. Write for Narrative Fidelity</vt:lpstr>
      <vt:lpstr>Narrative Fidelity</vt:lpstr>
      <vt:lpstr>PowerPoint Presentation</vt:lpstr>
      <vt:lpstr>5. Sketch and Pitch</vt:lpstr>
      <vt:lpstr>Pressure Test the Conceptual Layout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Wylie-Toal</dc:creator>
  <cp:lastModifiedBy>Brendan Wylie-Toal</cp:lastModifiedBy>
  <cp:revision>27</cp:revision>
  <dcterms:created xsi:type="dcterms:W3CDTF">2020-11-30T17:28:57Z</dcterms:created>
  <dcterms:modified xsi:type="dcterms:W3CDTF">2026-07-09T18:29:54Z</dcterms:modified>
</cp:coreProperties>
</file>